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  <p:sldId id="259" r:id="rId3"/>
    <p:sldId id="260" r:id="rId4"/>
    <p:sldId id="262" r:id="rId5"/>
    <p:sldId id="263" r:id="rId6"/>
    <p:sldId id="264" r:id="rId7"/>
    <p:sldId id="266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0AEF6BF4-FFE6-4EDD-ABD4-3A783355219D}" type="datetimeFigureOut">
              <a:rPr lang="en-US" smtClean="0"/>
              <a:pPr/>
              <a:t>3/23/2012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1466C977-433E-4D08-A16B-4D2AB660E75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uk.oneworld.net/guides/gender?gclid" TargetMode="External"/><Relationship Id="rId2" Type="http://schemas.openxmlformats.org/officeDocument/2006/relationships/hyperlink" Target="http://en.wikipedia.org/wiki/Gender_equality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ravingdove.org/index?gclid=COfwu_2C_a4CFcODpAodw1gs0w" TargetMode="External"/><Relationship Id="rId4" Type="http://schemas.openxmlformats.org/officeDocument/2006/relationships/hyperlink" Target="http://www.thp.org/what_we_do/program_overview/empowering_women?gclid=CJuk8uOC_a4CFYmBpAodaEAQ3Q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GENDER EQUALITY</a:t>
            </a:r>
            <a:endParaRPr lang="en-US" dirty="0"/>
          </a:p>
        </p:txBody>
      </p:sp>
      <p:pic>
        <p:nvPicPr>
          <p:cNvPr id="4" name="Content Placeholder 3" descr="Gender_equality.pn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1066800" y="2514600"/>
            <a:ext cx="7467600" cy="3352800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GENDER EQUALITY?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(also known as gender egalitarianism or sexual equality)</a:t>
            </a:r>
          </a:p>
          <a:p>
            <a:endParaRPr lang="en-US" dirty="0" smtClean="0"/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Fairness of treatment for both women and men according  their respective needs.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Five pillars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Men and women have the same value:</a:t>
            </a:r>
          </a:p>
          <a:p>
            <a:endParaRPr lang="en-US" dirty="0" smtClean="0"/>
          </a:p>
          <a:p>
            <a:r>
              <a:rPr lang="en-US" dirty="0" smtClean="0"/>
              <a:t>Regardless of race</a:t>
            </a:r>
          </a:p>
          <a:p>
            <a:r>
              <a:rPr lang="en-US" dirty="0" smtClean="0"/>
              <a:t>Sex </a:t>
            </a:r>
          </a:p>
          <a:p>
            <a:r>
              <a:rPr lang="en-US" dirty="0" smtClean="0"/>
              <a:t>Religion</a:t>
            </a:r>
          </a:p>
          <a:p>
            <a:r>
              <a:rPr lang="en-US" dirty="0" smtClean="0"/>
              <a:t>Orientation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MEN/WOMEN ARE = VALUABLE TO SOCIETY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Two genders have equal potential to be valuable</a:t>
            </a:r>
          </a:p>
          <a:p>
            <a:endParaRPr lang="en-US" dirty="0" smtClean="0"/>
          </a:p>
          <a:p>
            <a:r>
              <a:rPr lang="en-US" dirty="0" smtClean="0"/>
              <a:t>Men more fulfilling roles in public</a:t>
            </a:r>
          </a:p>
          <a:p>
            <a:endParaRPr lang="en-US" dirty="0" smtClean="0"/>
          </a:p>
          <a:p>
            <a:r>
              <a:rPr lang="en-US" dirty="0" smtClean="0"/>
              <a:t>Women more fulfilling roles in private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600"/>
            <a:ext cx="8229600" cy="6477000"/>
          </a:xfrm>
        </p:spPr>
        <p:txBody>
          <a:bodyPr/>
          <a:lstStyle/>
          <a:p>
            <a:r>
              <a:rPr lang="en-US" dirty="0" smtClean="0"/>
              <a:t>Absence of </a:t>
            </a:r>
            <a:r>
              <a:rPr lang="en-US" dirty="0" err="1" smtClean="0"/>
              <a:t>discremination</a:t>
            </a:r>
            <a:r>
              <a:rPr lang="en-US" dirty="0" smtClean="0"/>
              <a:t>(AKA equal opportunities)</a:t>
            </a:r>
          </a:p>
          <a:p>
            <a:pPr>
              <a:buNone/>
            </a:pPr>
            <a:r>
              <a:rPr lang="en-US" dirty="0" smtClean="0"/>
              <a:t>-simply means someone judging by their </a:t>
            </a:r>
            <a:r>
              <a:rPr lang="en-US" dirty="0" err="1" smtClean="0"/>
              <a:t>race,gender,religion,sexuality</a:t>
            </a:r>
            <a:r>
              <a:rPr lang="en-US" dirty="0" smtClean="0"/>
              <a:t> or age.</a:t>
            </a:r>
          </a:p>
          <a:p>
            <a:endParaRPr lang="en-US" dirty="0" smtClean="0"/>
          </a:p>
          <a:p>
            <a:r>
              <a:rPr lang="en-US" dirty="0" smtClean="0"/>
              <a:t>Realizing that equality need not  mean sameness</a:t>
            </a:r>
          </a:p>
          <a:p>
            <a:pPr>
              <a:buNone/>
            </a:pPr>
            <a:r>
              <a:rPr lang="en-US" dirty="0" smtClean="0"/>
              <a:t>-men and women become the same to make different choices when It comes to </a:t>
            </a:r>
            <a:r>
              <a:rPr lang="en-US" dirty="0" err="1" smtClean="0"/>
              <a:t>work,family</a:t>
            </a:r>
            <a:r>
              <a:rPr lang="en-US" dirty="0" smtClean="0"/>
              <a:t> and hobbies.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Framework for educational reform in male and female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Are </a:t>
            </a:r>
            <a:r>
              <a:rPr lang="en-US" dirty="0" err="1" smtClean="0"/>
              <a:t>engaged,reflective</a:t>
            </a:r>
            <a:r>
              <a:rPr lang="en-US" dirty="0" smtClean="0"/>
              <a:t> learners regardless of the subject</a:t>
            </a:r>
          </a:p>
          <a:p>
            <a:r>
              <a:rPr lang="en-US" dirty="0" smtClean="0"/>
              <a:t>Are prepared for the future education ,jobs ,careers and civic participation</a:t>
            </a:r>
          </a:p>
          <a:p>
            <a:r>
              <a:rPr lang="en-US" dirty="0" smtClean="0"/>
              <a:t>Set and meet high expectations for the themselves and others</a:t>
            </a:r>
          </a:p>
          <a:p>
            <a:r>
              <a:rPr lang="en-US" dirty="0" smtClean="0"/>
              <a:t>Develop as respectful, inclusive and productive individuals friends ,family </a:t>
            </a:r>
            <a:r>
              <a:rPr lang="en-US" dirty="0" err="1" smtClean="0"/>
              <a:t>members,workers</a:t>
            </a:r>
            <a:r>
              <a:rPr lang="en-US" dirty="0" smtClean="0"/>
              <a:t> and citizens</a:t>
            </a:r>
          </a:p>
          <a:p>
            <a:r>
              <a:rPr lang="en-US" dirty="0" smtClean="0"/>
              <a:t>Received equitable treatment and achieve </a:t>
            </a:r>
            <a:r>
              <a:rPr lang="en-US" dirty="0" err="1" smtClean="0"/>
              <a:t>equiatable</a:t>
            </a:r>
            <a:r>
              <a:rPr lang="en-US" dirty="0" smtClean="0"/>
              <a:t> outcomes in school and beyond.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http://</a:t>
            </a:r>
            <a:r>
              <a:rPr lang="en-US" dirty="0" smtClean="0">
                <a:hlinkClick r:id="rId2"/>
              </a:rPr>
              <a:t>en.wikipedia.org/wiki/Gender_equality</a:t>
            </a:r>
            <a:endParaRPr lang="en-US" dirty="0" smtClean="0"/>
          </a:p>
          <a:p>
            <a:r>
              <a:rPr lang="en-US" dirty="0" smtClean="0">
                <a:hlinkClick r:id="rId3"/>
              </a:rPr>
              <a:t>http://</a:t>
            </a:r>
            <a:r>
              <a:rPr lang="en-US" dirty="0" smtClean="0">
                <a:hlinkClick r:id="rId3"/>
              </a:rPr>
              <a:t>uk.oneworld.net/guides/gender?gclid</a:t>
            </a:r>
            <a:endParaRPr lang="en-US" dirty="0" smtClean="0"/>
          </a:p>
          <a:p>
            <a:r>
              <a:rPr lang="en-US" dirty="0" smtClean="0">
                <a:hlinkClick r:id="rId4"/>
              </a:rPr>
              <a:t>http://</a:t>
            </a:r>
            <a:r>
              <a:rPr lang="en-US" dirty="0" smtClean="0">
                <a:hlinkClick r:id="rId4"/>
              </a:rPr>
              <a:t>www.thp.org/what_we_do/program_overview/empowering_women?gclid=CJuk8uOC_a4CFYmBpAodaEAQ3Q</a:t>
            </a:r>
            <a:endParaRPr lang="en-US" dirty="0" smtClean="0"/>
          </a:p>
          <a:p>
            <a:r>
              <a:rPr lang="en-US" dirty="0" smtClean="0">
                <a:hlinkClick r:id="rId5"/>
              </a:rPr>
              <a:t>http://</a:t>
            </a:r>
            <a:r>
              <a:rPr lang="en-US" dirty="0" smtClean="0">
                <a:hlinkClick r:id="rId5"/>
              </a:rPr>
              <a:t>ravingdove.org/index?gclid=COfwu_2C_a4CFcODpAodw1gs0w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51</TotalTime>
  <Words>191</Words>
  <Application>Microsoft Office PowerPoint</Application>
  <PresentationFormat>On-screen Show (4:3)</PresentationFormat>
  <Paragraphs>36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Apex</vt:lpstr>
      <vt:lpstr>GENDER EQUALITY</vt:lpstr>
      <vt:lpstr>WHAT IS GENDER EQUALITY?</vt:lpstr>
      <vt:lpstr>Five pillars</vt:lpstr>
      <vt:lpstr>MEN/WOMEN ARE = VALUABLE TO SOCIETY</vt:lpstr>
      <vt:lpstr>Slide 5</vt:lpstr>
      <vt:lpstr>Framework for educational reform in male and female</vt:lpstr>
      <vt:lpstr>Slide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GENDER EQUALITY</dc:title>
  <dc:creator>user</dc:creator>
  <cp:lastModifiedBy>user</cp:lastModifiedBy>
  <cp:revision>6</cp:revision>
  <dcterms:created xsi:type="dcterms:W3CDTF">2012-02-28T15:12:17Z</dcterms:created>
  <dcterms:modified xsi:type="dcterms:W3CDTF">2012-03-23T12:34:53Z</dcterms:modified>
</cp:coreProperties>
</file>

<file path=docProps/thumbnail.jpeg>
</file>